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media1.gif" ContentType="video/unknown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b008f23a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b008f23a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b008f23a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b008f23a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b008f23a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db008f23a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b008f23a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b008f23a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b008f23a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b008f23a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b008f23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db008f23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b008f23a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db008f23a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b008f23a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db008f23a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db008f23a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db008f23a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b008f23a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db008f23a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b008f23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b008f23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b008f23a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db008f23a2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b008f23a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db008f23a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b008f23a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db008f23a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b008f23a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db008f23a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db008f23a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db008f23a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b008f23a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db008f23a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b008f23a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db008f23a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b008f23a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db008f23a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b008f23a2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db008f23a2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b008f23a2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b008f23a2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db008f23a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db008f23a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db008f23a2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db008f23a2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b008f23a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b008f23a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b008f23a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b008f23a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b008f23a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b008f23a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b008f23a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b008f23a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b008f23a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b008f23a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b008f23a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b008f23a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0326" cy="513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            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t="-810" r="10" b="810"/>
          <a:stretch/>
        </p:blipFill>
        <p:spPr>
          <a:xfrm>
            <a:off x="0" y="0"/>
            <a:ext cx="91484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trap man giph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475" y="103500"/>
            <a:ext cx="6480599" cy="47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On-screen Show (16:9)</PresentationFormat>
  <Paragraphs>1</Paragraphs>
  <Slides>30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HP</cp:lastModifiedBy>
  <cp:revision>1</cp:revision>
  <dcterms:modified xsi:type="dcterms:W3CDTF">2024-05-10T05:31:37Z</dcterms:modified>
</cp:coreProperties>
</file>